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4" r:id="rId2"/>
    <p:sldId id="256" r:id="rId3"/>
    <p:sldId id="257" r:id="rId4"/>
    <p:sldId id="258" r:id="rId5"/>
    <p:sldId id="259" r:id="rId6"/>
    <p:sldId id="261" r:id="rId7"/>
    <p:sldId id="263" r:id="rId8"/>
    <p:sldId id="260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9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B6A84-A2B5-BC4B-9171-59A47319C022}" type="datetimeFigureOut">
              <a:rPr lang="en-US" smtClean="0"/>
              <a:t>3/7/14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1AB7E-72A3-FB42-8EBB-BE18DA7D8A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835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B6A84-A2B5-BC4B-9171-59A47319C022}" type="datetimeFigureOut">
              <a:rPr lang="en-US" smtClean="0"/>
              <a:t>3/7/14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1AB7E-72A3-FB42-8EBB-BE18DA7D8A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41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B6A84-A2B5-BC4B-9171-59A47319C022}" type="datetimeFigureOut">
              <a:rPr lang="en-US" smtClean="0"/>
              <a:t>3/7/14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1AB7E-72A3-FB42-8EBB-BE18DA7D8A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138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B6A84-A2B5-BC4B-9171-59A47319C022}" type="datetimeFigureOut">
              <a:rPr lang="en-US" smtClean="0"/>
              <a:t>3/7/14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1AB7E-72A3-FB42-8EBB-BE18DA7D8A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216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B6A84-A2B5-BC4B-9171-59A47319C022}" type="datetimeFigureOut">
              <a:rPr lang="en-US" smtClean="0"/>
              <a:t>3/7/14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1AB7E-72A3-FB42-8EBB-BE18DA7D8A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811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B6A84-A2B5-BC4B-9171-59A47319C022}" type="datetimeFigureOut">
              <a:rPr lang="en-US" smtClean="0"/>
              <a:t>3/7/14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1AB7E-72A3-FB42-8EBB-BE18DA7D8A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001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B6A84-A2B5-BC4B-9171-59A47319C022}" type="datetimeFigureOut">
              <a:rPr lang="en-US" smtClean="0"/>
              <a:t>3/7/14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1AB7E-72A3-FB42-8EBB-BE18DA7D8A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703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B6A84-A2B5-BC4B-9171-59A47319C022}" type="datetimeFigureOut">
              <a:rPr lang="en-US" smtClean="0"/>
              <a:t>3/7/14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1AB7E-72A3-FB42-8EBB-BE18DA7D8A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935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B6A84-A2B5-BC4B-9171-59A47319C022}" type="datetimeFigureOut">
              <a:rPr lang="en-US" smtClean="0"/>
              <a:t>3/7/14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1AB7E-72A3-FB42-8EBB-BE18DA7D8A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002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B6A84-A2B5-BC4B-9171-59A47319C022}" type="datetimeFigureOut">
              <a:rPr lang="en-US" smtClean="0"/>
              <a:t>3/7/14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1AB7E-72A3-FB42-8EBB-BE18DA7D8A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302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B6A84-A2B5-BC4B-9171-59A47319C022}" type="datetimeFigureOut">
              <a:rPr lang="en-US" smtClean="0"/>
              <a:t>3/7/14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1AB7E-72A3-FB42-8EBB-BE18DA7D8A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338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1B6A84-A2B5-BC4B-9171-59A47319C022}" type="datetimeFigureOut">
              <a:rPr lang="en-US" smtClean="0"/>
              <a:t>3/7/14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11AB7E-72A3-FB42-8EBB-BE18DA7D8A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385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rvanduyne.com/revcauses/tightgrip02.htm" TargetMode="External"/><Relationship Id="rId4" Type="http://schemas.openxmlformats.org/officeDocument/2006/relationships/hyperlink" Target="http://apushcanvas.pbworks.com/w/page/53380338/The%20Great%20War%20for%20Empire%201754-1763" TargetMode="External"/><Relationship Id="rId1" Type="http://schemas.openxmlformats.org/officeDocument/2006/relationships/slideLayout" Target="../slideLayouts/slideLayout6.xml"/><Relationship Id="rId2" Type="http://schemas.openxmlformats.org/officeDocument/2006/relationships/hyperlink" Target="http://en.wikipedia.org/wiki/John_Hancoc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ded Corner 4"/>
          <p:cNvSpPr/>
          <p:nvPr/>
        </p:nvSpPr>
        <p:spPr>
          <a:xfrm>
            <a:off x="738041" y="943860"/>
            <a:ext cx="7929663" cy="4152983"/>
          </a:xfrm>
          <a:prstGeom prst="foldedCorner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38041" y="1201277"/>
            <a:ext cx="787817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Apple Casual"/>
                <a:cs typeface="Apple Casual"/>
              </a:rPr>
              <a:t>Ticket In:</a:t>
            </a:r>
          </a:p>
          <a:p>
            <a:pPr algn="ctr"/>
            <a:endParaRPr lang="en-US" sz="3200" dirty="0" smtClean="0">
              <a:latin typeface="Apple Casual"/>
              <a:cs typeface="Apple Casual"/>
            </a:endParaRPr>
          </a:p>
          <a:p>
            <a:pPr algn="ctr"/>
            <a:r>
              <a:rPr lang="en-US" sz="3200" dirty="0" smtClean="0">
                <a:latin typeface="Apple Casual"/>
                <a:cs typeface="Apple Casual"/>
              </a:rPr>
              <a:t>What ONE word comes to mind </a:t>
            </a:r>
          </a:p>
          <a:p>
            <a:pPr algn="ctr"/>
            <a:r>
              <a:rPr lang="en-US" sz="3200" dirty="0">
                <a:latin typeface="Apple Casual"/>
                <a:cs typeface="Apple Casual"/>
              </a:rPr>
              <a:t>w</a:t>
            </a:r>
            <a:r>
              <a:rPr lang="en-US" sz="3200" dirty="0" smtClean="0">
                <a:latin typeface="Apple Casual"/>
                <a:cs typeface="Apple Casual"/>
              </a:rPr>
              <a:t>hen you hear…</a:t>
            </a:r>
          </a:p>
          <a:p>
            <a:pPr algn="ctr"/>
            <a:endParaRPr lang="en-US" sz="3200" dirty="0" smtClean="0">
              <a:latin typeface="Apple Casual"/>
              <a:cs typeface="Apple Casual"/>
            </a:endParaRPr>
          </a:p>
          <a:p>
            <a:pPr algn="ctr"/>
            <a:r>
              <a:rPr lang="en-US" sz="3200" dirty="0" smtClean="0">
                <a:latin typeface="Apple Casual"/>
                <a:cs typeface="Apple Casual"/>
              </a:rPr>
              <a:t>AMERICAN REVOLUTION?</a:t>
            </a:r>
          </a:p>
        </p:txBody>
      </p:sp>
    </p:spTree>
    <p:extLst>
      <p:ext uri="{BB962C8B-B14F-4D97-AF65-F5344CB8AC3E}">
        <p14:creationId xmlns:p14="http://schemas.microsoft.com/office/powerpoint/2010/main" val="3821475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orizontal Scroll 7"/>
          <p:cNvSpPr/>
          <p:nvPr/>
        </p:nvSpPr>
        <p:spPr>
          <a:xfrm>
            <a:off x="360439" y="257416"/>
            <a:ext cx="8410249" cy="3792600"/>
          </a:xfrm>
          <a:prstGeom prst="horizontalScroll">
            <a:avLst/>
          </a:prstGeom>
          <a:solidFill>
            <a:schemeClr val="bg2">
              <a:lumMod val="75000"/>
              <a:alpha val="7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098481" y="1104362"/>
            <a:ext cx="695132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Apple Chancery"/>
                <a:cs typeface="Apple Chancery"/>
              </a:rPr>
              <a:t>“The </a:t>
            </a:r>
            <a:r>
              <a:rPr lang="en-US" sz="2800" dirty="0">
                <a:latin typeface="Apple Chancery"/>
                <a:cs typeface="Apple Chancery"/>
              </a:rPr>
              <a:t>R</a:t>
            </a:r>
            <a:r>
              <a:rPr lang="en-US" sz="2800" dirty="0" smtClean="0">
                <a:latin typeface="Apple Chancery"/>
                <a:cs typeface="Apple Chancery"/>
              </a:rPr>
              <a:t>evolution was effected before the war commenced. The Revolution was in the mind and hearts of the people.”</a:t>
            </a:r>
          </a:p>
          <a:p>
            <a:pPr algn="ctr"/>
            <a:endParaRPr lang="en-US" sz="2800" dirty="0">
              <a:latin typeface="Apple Chancery"/>
              <a:cs typeface="Apple Chancery"/>
            </a:endParaRPr>
          </a:p>
          <a:p>
            <a:pPr algn="r"/>
            <a:r>
              <a:rPr lang="en-US" sz="2800" dirty="0" smtClean="0">
                <a:latin typeface="Apple Chancery"/>
                <a:cs typeface="Apple Chancery"/>
              </a:rPr>
              <a:t>-John Adams</a:t>
            </a:r>
            <a:endParaRPr lang="en-US" sz="2800" dirty="0">
              <a:latin typeface="Apple Chancery"/>
              <a:cs typeface="Apple Chancery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98481" y="4882698"/>
            <a:ext cx="738042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cs typeface="Apple Casual"/>
              </a:rPr>
              <a:t>How did the colonists develop their </a:t>
            </a:r>
          </a:p>
          <a:p>
            <a:pPr algn="ctr"/>
            <a:r>
              <a:rPr lang="en-US" sz="2800" dirty="0" smtClean="0">
                <a:cs typeface="Apple Casual"/>
              </a:rPr>
              <a:t>rebellious spirit?</a:t>
            </a:r>
            <a:endParaRPr lang="en-US" sz="2800" dirty="0">
              <a:cs typeface="Apple Casual"/>
            </a:endParaRPr>
          </a:p>
        </p:txBody>
      </p:sp>
    </p:spTree>
    <p:extLst>
      <p:ext uri="{BB962C8B-B14F-4D97-AF65-F5344CB8AC3E}">
        <p14:creationId xmlns:p14="http://schemas.microsoft.com/office/powerpoint/2010/main" val="6034671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cs typeface="Apple Casual"/>
              </a:rPr>
              <a:t>Self-determination: </a:t>
            </a:r>
            <a:r>
              <a:rPr lang="en-US" dirty="0" smtClean="0">
                <a:cs typeface="Apple Casual"/>
              </a:rPr>
              <a:t>the freedom to make your own choices</a:t>
            </a:r>
            <a:endParaRPr lang="en-US" dirty="0">
              <a:cs typeface="Apple Casu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England’s colonies were settled by people who refused to adjust to the Old World</a:t>
            </a:r>
          </a:p>
          <a:p>
            <a:r>
              <a:rPr lang="en-US" dirty="0" smtClean="0"/>
              <a:t>Many settlers were tired of European aristocracy (government run by the rich/elite)</a:t>
            </a:r>
          </a:p>
          <a:p>
            <a:r>
              <a:rPr lang="en-US" dirty="0" smtClean="0"/>
              <a:t>Settlers wanted more say in government</a:t>
            </a:r>
          </a:p>
          <a:p>
            <a:r>
              <a:rPr lang="en-US" dirty="0" smtClean="0"/>
              <a:t>Rugged pioneer conditions changed the way people lived and thought</a:t>
            </a:r>
          </a:p>
          <a:p>
            <a:r>
              <a:rPr lang="en-US" dirty="0" smtClean="0"/>
              <a:t>Settlers were frustrated with </a:t>
            </a:r>
            <a:r>
              <a:rPr lang="en-US" u="sng" dirty="0" smtClean="0"/>
              <a:t>mercantilism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217508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0809"/>
            <a:ext cx="8229600" cy="1897062"/>
          </a:xfrm>
        </p:spPr>
        <p:txBody>
          <a:bodyPr>
            <a:noAutofit/>
          </a:bodyPr>
          <a:lstStyle/>
          <a:p>
            <a:pPr algn="l"/>
            <a:r>
              <a:rPr lang="en-US" sz="3200" b="1" dirty="0" smtClean="0"/>
              <a:t>Mercantilism</a:t>
            </a:r>
            <a:r>
              <a:rPr lang="en-US" sz="3200" dirty="0" smtClean="0"/>
              <a:t>: a system in which a country accumulates wealth through exporting more than it imports and through accumulating gold and silver.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142" y="2187895"/>
            <a:ext cx="8229600" cy="4525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According to mercantile theory, colonies exist only to enrich the mother country by providing raw materials and goods</a:t>
            </a:r>
          </a:p>
          <a:p>
            <a:r>
              <a:rPr lang="en-US" dirty="0" smtClean="0"/>
              <a:t>Colonist were encourage to always “buy British” so as to keep gold and silver in the empire </a:t>
            </a:r>
          </a:p>
          <a:p>
            <a:r>
              <a:rPr lang="en-US" u="sng" dirty="0" smtClean="0"/>
              <a:t>Navigation Acts</a:t>
            </a:r>
            <a:r>
              <a:rPr lang="en-US" dirty="0" smtClean="0"/>
              <a:t> were passed by the British government to enforce the mercantile system in the 1660s and 1670s (about 60 years after Jamestown was established)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1067788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801" y="343222"/>
            <a:ext cx="8771390" cy="6057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745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2618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Effects of Mercantilism on the </a:t>
            </a:r>
            <a:br>
              <a:rPr lang="en-US" dirty="0" smtClean="0"/>
            </a:br>
            <a:r>
              <a:rPr lang="en-US" dirty="0" smtClean="0"/>
              <a:t>British Colonies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Positive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Navigation laws weren’t really </a:t>
            </a:r>
            <a:r>
              <a:rPr lang="en-US" dirty="0" smtClean="0"/>
              <a:t>enforced for the first 100 years; </a:t>
            </a:r>
            <a:r>
              <a:rPr lang="en-US" dirty="0" smtClean="0"/>
              <a:t>smuggling was </a:t>
            </a:r>
            <a:r>
              <a:rPr lang="en-US" dirty="0" smtClean="0"/>
              <a:t>BIG</a:t>
            </a:r>
            <a:endParaRPr lang="en-US" dirty="0" smtClean="0"/>
          </a:p>
          <a:p>
            <a:r>
              <a:rPr lang="en-US" dirty="0" smtClean="0"/>
              <a:t>Virginia had a monopoly on tobacco</a:t>
            </a:r>
          </a:p>
          <a:p>
            <a:r>
              <a:rPr lang="en-US" dirty="0" smtClean="0"/>
              <a:t>Colonial merchants enjoyed the protection of the British military</a:t>
            </a:r>
          </a:p>
          <a:p>
            <a:r>
              <a:rPr lang="en-US" dirty="0" smtClean="0"/>
              <a:t>Britain’s prosperity “trickles down”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497388" y="5806282"/>
            <a:ext cx="4041775" cy="63976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dirty="0" smtClean="0"/>
              <a:t>John Hancock, “King of the Smugglers”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4506" y="1735078"/>
            <a:ext cx="2794000" cy="392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7800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Effects of Mercantilism on the </a:t>
            </a:r>
            <a:br>
              <a:rPr lang="en-US" dirty="0"/>
            </a:br>
            <a:r>
              <a:rPr lang="en-US" dirty="0"/>
              <a:t>British Colonies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1535113"/>
            <a:ext cx="8399307" cy="639762"/>
          </a:xfrm>
        </p:spPr>
        <p:txBody>
          <a:bodyPr/>
          <a:lstStyle/>
          <a:p>
            <a:pPr algn="ctr"/>
            <a:r>
              <a:rPr lang="en-US" dirty="0" smtClean="0"/>
              <a:t>Negative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8399306" cy="395128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Colonists were not allowed to make their own decisions about their businesses</a:t>
            </a:r>
          </a:p>
          <a:p>
            <a:r>
              <a:rPr lang="en-US" sz="2800" dirty="0" smtClean="0"/>
              <a:t>New England colonies resented Britain’s favoritism toward the southern colonies</a:t>
            </a:r>
          </a:p>
          <a:p>
            <a:r>
              <a:rPr lang="en-US" sz="2800" dirty="0" smtClean="0"/>
              <a:t>Virginians develops huge debt from the falling prices of tobacco</a:t>
            </a:r>
          </a:p>
          <a:p>
            <a:r>
              <a:rPr lang="en-US" sz="2800" dirty="0" smtClean="0"/>
              <a:t>Colonies were feeling “used” by the Britain</a:t>
            </a:r>
          </a:p>
        </p:txBody>
      </p:sp>
    </p:spTree>
    <p:extLst>
      <p:ext uri="{BB962C8B-B14F-4D97-AF65-F5344CB8AC3E}">
        <p14:creationId xmlns:p14="http://schemas.microsoft.com/office/powerpoint/2010/main" val="2798330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0863" y="223094"/>
            <a:ext cx="6652691" cy="514600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83568" y="5286022"/>
            <a:ext cx="76893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Ticket Out:</a:t>
            </a:r>
            <a:endParaRPr lang="en-US" sz="2400" dirty="0"/>
          </a:p>
          <a:p>
            <a:pPr algn="ctr"/>
            <a:r>
              <a:rPr lang="en-US" sz="2400" dirty="0" smtClean="0"/>
              <a:t>Which aspect of mercantilism does this image illustrate? </a:t>
            </a:r>
          </a:p>
        </p:txBody>
      </p:sp>
    </p:spTree>
    <p:extLst>
      <p:ext uri="{BB962C8B-B14F-4D97-AF65-F5344CB8AC3E}">
        <p14:creationId xmlns:p14="http://schemas.microsoft.com/office/powerpoint/2010/main" val="34231498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Image Resources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89534" y="1602304"/>
            <a:ext cx="679685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http://en.wikipedia.org/wiki/John_Hancock</a:t>
            </a:r>
            <a:endParaRPr lang="en-US" dirty="0" smtClean="0"/>
          </a:p>
          <a:p>
            <a:r>
              <a:rPr lang="en-US" dirty="0">
                <a:hlinkClick r:id="rId3"/>
              </a:rPr>
              <a:t>http://www.mrvanduyne.com/revcauses/tightgrip02.</a:t>
            </a:r>
            <a:r>
              <a:rPr lang="en-US" dirty="0" smtClean="0">
                <a:hlinkClick r:id="rId3"/>
              </a:rPr>
              <a:t>htm</a:t>
            </a:r>
            <a:endParaRPr lang="en-US" dirty="0" smtClean="0"/>
          </a:p>
          <a:p>
            <a:r>
              <a:rPr lang="en-US" dirty="0">
                <a:hlinkClick r:id="rId4"/>
              </a:rPr>
              <a:t>http://apushcanvas.pbworks.com/w/page/53380338/The%20Great%20War%20for%20Empire%201754-</a:t>
            </a:r>
            <a:r>
              <a:rPr lang="en-US" dirty="0" smtClean="0">
                <a:hlinkClick r:id="rId4"/>
              </a:rPr>
              <a:t>1763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63814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</TotalTime>
  <Words>357</Words>
  <Application>Microsoft Macintosh PowerPoint</Application>
  <PresentationFormat>On-screen Show (4:3)</PresentationFormat>
  <Paragraphs>41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Self-determination: the freedom to make your own choices</vt:lpstr>
      <vt:lpstr>Mercantilism: a system in which a country accumulates wealth through exporting more than it imports and through accumulating gold and silver. </vt:lpstr>
      <vt:lpstr>PowerPoint Presentation</vt:lpstr>
      <vt:lpstr>Effects of Mercantilism on the  British Colonies</vt:lpstr>
      <vt:lpstr>Effects of Mercantilism on the  British Colonies</vt:lpstr>
      <vt:lpstr>PowerPoint Presentation</vt:lpstr>
      <vt:lpstr>Image Resources</vt:lpstr>
    </vt:vector>
  </TitlesOfParts>
  <Company>RSU14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Student Teacher</dc:creator>
  <cp:lastModifiedBy>Student Teacher</cp:lastModifiedBy>
  <cp:revision>18</cp:revision>
  <dcterms:created xsi:type="dcterms:W3CDTF">2014-03-06T15:36:30Z</dcterms:created>
  <dcterms:modified xsi:type="dcterms:W3CDTF">2014-03-07T14:19:35Z</dcterms:modified>
</cp:coreProperties>
</file>